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435A-69EF-4CE7-821C-6C31F39E0041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3C33-4674-4004-ACCB-0BD20801D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6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435A-69EF-4CE7-821C-6C31F39E0041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3C33-4674-4004-ACCB-0BD20801D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76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435A-69EF-4CE7-821C-6C31F39E0041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3C33-4674-4004-ACCB-0BD20801D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24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435A-69EF-4CE7-821C-6C31F39E0041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3C33-4674-4004-ACCB-0BD20801D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435A-69EF-4CE7-821C-6C31F39E0041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3C33-4674-4004-ACCB-0BD20801D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00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435A-69EF-4CE7-821C-6C31F39E0041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3C33-4674-4004-ACCB-0BD20801D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6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435A-69EF-4CE7-821C-6C31F39E0041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3C33-4674-4004-ACCB-0BD20801D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1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435A-69EF-4CE7-821C-6C31F39E0041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3C33-4674-4004-ACCB-0BD20801D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0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435A-69EF-4CE7-821C-6C31F39E0041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3C33-4674-4004-ACCB-0BD20801D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7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435A-69EF-4CE7-821C-6C31F39E0041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3C33-4674-4004-ACCB-0BD20801D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4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435A-69EF-4CE7-821C-6C31F39E0041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3C33-4674-4004-ACCB-0BD20801D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6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5435A-69EF-4CE7-821C-6C31F39E0041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73C33-4674-4004-ACCB-0BD20801D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1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43" y="-6772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09662" y="332656"/>
            <a:ext cx="2324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55986"/>
            <a:ext cx="759633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тему: «Моя профессиональная дорожная карта»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36829" y="2333204"/>
            <a:ext cx="98176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Название: «Моя профессия – режиссёр!»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894" y="4149080"/>
            <a:ext cx="96842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Выполнила ученица 8 класса «а» Бусыгина Екатерина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30443" y="4869160"/>
            <a:ext cx="92470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Руководитель: Попова Анна Николаевна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2574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7245424"/>
          </a:xfrm>
        </p:spPr>
      </p:pic>
      <p:sp>
        <p:nvSpPr>
          <p:cNvPr id="3" name="Прямоугольник 2"/>
          <p:cNvSpPr/>
          <p:nvPr/>
        </p:nvSpPr>
        <p:spPr>
          <a:xfrm>
            <a:off x="1259632" y="764704"/>
            <a:ext cx="6319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Собственная работа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4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8064896" cy="5361459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052736"/>
            <a:ext cx="7708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Источники информации: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755" y="1976066"/>
            <a:ext cx="3373168" cy="30777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Сайты:</a:t>
            </a: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Gufo.me</a:t>
            </a:r>
          </a:p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Fb.ru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Википедия</a:t>
            </a: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Snimifilm.com</a:t>
            </a:r>
          </a:p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Spb.postupi.online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567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996952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3925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054055" y="2967335"/>
            <a:ext cx="7035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внимание!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177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92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979712" y="548680"/>
            <a:ext cx="4853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проекта: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48" y="3861048"/>
            <a:ext cx="914400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Узнать о профессии режиссёра,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её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положительные и отрицательные черты, познакомиться  с доступными учреждениями  для этой профессии, узнать предметы для сдачи экзамена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277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505056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059832" y="332656"/>
            <a:ext cx="2105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00608" y="2996952"/>
            <a:ext cx="10627851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1.кто такой режис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сёр и чем он занимается;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2.Плюсы  и минусы режиссуры;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3.Учреждения для обучения;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4.Предметы для сдачи экзамена;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 Примеры работы режиссёра;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Собственная работа ;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7. Источники информации.</a:t>
            </a:r>
          </a:p>
          <a:p>
            <a:pPr algn="ctr"/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901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36104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195736" y="188640"/>
            <a:ext cx="6586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Кто такой режиссёр?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54561" y="1131915"/>
            <a:ext cx="5574337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Режиссёр – это творческий работник зрелищных видов искусства: театра, кинематографа, телевидения, цирка, эстрады. Проще говоря, это человек, который отвечает за всё происходящее на площадке.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6309320"/>
            <a:ext cx="50881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Появилась она во второй половине 19 века.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704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68544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392865" y="332656"/>
            <a:ext cx="67420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Все профессии режиссёра: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132268"/>
            <a:ext cx="636616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Режиссёр – постановщик;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b="1" dirty="0" smtClean="0">
                <a:ln/>
                <a:solidFill>
                  <a:schemeClr val="accent3"/>
                </a:solidFill>
              </a:rPr>
              <a:t>Режиссёр – ассистент;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b="1" dirty="0" smtClean="0">
                <a:ln/>
                <a:solidFill>
                  <a:schemeClr val="accent3"/>
                </a:solidFill>
              </a:rPr>
              <a:t>Режиссёр – администратор;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Режиссёр –оператор;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b="1" dirty="0" smtClean="0">
                <a:ln/>
                <a:solidFill>
                  <a:schemeClr val="accent3"/>
                </a:solidFill>
              </a:rPr>
              <a:t>Звукорежиссёр;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Режиссёр монтажа;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b="1" dirty="0" smtClean="0">
                <a:ln/>
                <a:solidFill>
                  <a:schemeClr val="accent3"/>
                </a:solidFill>
              </a:rPr>
              <a:t>Второй режиссёр;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354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-252536" y="188640"/>
            <a:ext cx="96658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Плюсы и минусы работы режиссёра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72616" y="1154979"/>
            <a:ext cx="6286315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Плюсы: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Высокая заработная плата(от 35 тысяч до нескольких млн)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Коллективная работа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Полезные знакомства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Уважение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Положение в обществе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3140968"/>
            <a:ext cx="6948264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Минусы: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Постоянная занятость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Постоянные проблемы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Эмоциональный вклад в работу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ru-RU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Непостоянство работы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Нестабильная материальная плата</a:t>
            </a:r>
            <a:endParaRPr lang="ru-RU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524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971600" y="332655"/>
            <a:ext cx="8045808" cy="563231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Учреждения для обучения: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Всероссийский государственный институт кинематографии им. </a:t>
            </a:r>
            <a:r>
              <a:rPr lang="ru-RU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С.А.Герасимова</a:t>
            </a:r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;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Российская академия театрального искусства;</a:t>
            </a:r>
          </a:p>
          <a:p>
            <a:pPr marL="1371600" lvl="1" indent="-914400" algn="ctr">
              <a:buFont typeface="+mj-lt"/>
              <a:buAutoNum type="arabicPeriod"/>
            </a:pPr>
            <a:r>
              <a:rPr lang="ru-RU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СПБГИКиТ</a:t>
            </a:r>
            <a:endParaRPr lang="ru-RU" sz="4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914400" indent="-914400" algn="ctr">
              <a:buFont typeface="+mj-lt"/>
              <a:buAutoNum type="arabicPeriod"/>
            </a:pPr>
            <a:endParaRPr lang="ru-RU" sz="4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45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30771" y="332656"/>
            <a:ext cx="7992889" cy="1754326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Предметы для сдачи экзамена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84584" y="2107916"/>
            <a:ext cx="10193379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Литература, русский язык: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88.6- средний проходной балл на бюджет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69 – балл на платное обучение. + короткометражное кино на любительскую камеру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919008"/>
            <a:ext cx="683975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2019 год: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место на бюджет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 мест на платное обучение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582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99592" y="332656"/>
            <a:ext cx="6952801" cy="9233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Известные режиссеры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1235" y="1412776"/>
            <a:ext cx="9241039" cy="9541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Джеймс </a:t>
            </a:r>
            <a:r>
              <a:rPr lang="ru-RU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Кэмерон</a:t>
            </a:r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«Терминатор», «Титаник», «</a:t>
            </a:r>
            <a:r>
              <a:rPr lang="ru-RU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Аватар</a:t>
            </a:r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17040" y="2492896"/>
            <a:ext cx="9361040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Тим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Бертон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«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Бэтмэн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», «Чарли и шоколадная фабрика», «Эдвард руки-ножницы», «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Франкенвинни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17039" y="4221088"/>
            <a:ext cx="9366844" cy="1200329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Стивен Спилберг «Парк Юрского периода», «Индиана Джонс»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658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334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17</cp:revision>
  <dcterms:created xsi:type="dcterms:W3CDTF">2019-03-27T12:59:18Z</dcterms:created>
  <dcterms:modified xsi:type="dcterms:W3CDTF">2019-05-21T13:06:49Z</dcterms:modified>
</cp:coreProperties>
</file>